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19" r:id="rId22"/>
    <p:sldId id="304" r:id="rId23"/>
    <p:sldId id="280" r:id="rId24"/>
    <p:sldId id="279" r:id="rId25"/>
    <p:sldId id="320" r:id="rId26"/>
    <p:sldId id="321" r:id="rId27"/>
    <p:sldId id="328" r:id="rId28"/>
    <p:sldId id="305" r:id="rId29"/>
    <p:sldId id="306" r:id="rId30"/>
    <p:sldId id="307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3" r:id="rId54"/>
    <p:sldId id="324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1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3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05-02-2025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youtu.be/u8uHI6WLz6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opscience.iop.org/book/mono/978-1-6817-4073-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Edition#1 2016 : </a:t>
            </a:r>
            <a:r>
              <a:rPr lang="en-US" sz="700" dirty="0">
                <a:hlinkClick r:id="rId2"/>
              </a:rPr>
              <a:t>https://iopscience.iop.org/book/mono/978-1-6817-4073-7</a:t>
            </a:r>
            <a:endParaRPr lang="en-US" sz="700" dirty="0"/>
          </a:p>
          <a:p>
            <a:r>
              <a:rPr lang="en-US" sz="700" dirty="0"/>
              <a:t>Edition#2 2023 : </a:t>
            </a:r>
            <a:r>
              <a:rPr lang="en-US" sz="700" dirty="0">
                <a:hlinkClick r:id="rId3"/>
              </a:rPr>
              <a:t>https://iopscience.iop.org/book/mono/978-0-7503-4737-2</a:t>
            </a:r>
            <a:endParaRPr lang="en-GB" sz="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Good resources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9"/>
              </a:rPr>
              <a:t>https://youtu.be/u8uHI6WLz6c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What are they?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History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 sphericity decreases with increasing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Sphericity peaks at low values as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increases</a:t>
            </a:r>
            <a:endParaRPr lang="en-US" sz="16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Confirmed jets are formed due to 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cross-section ≈ exp(-b×p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b=1.02 ± 0.09 GeV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events increases with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above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https://journals.aps.org/prl/pdf/10.1103/PhysRevLett.35.1609</a:t>
            </a:r>
            <a:endParaRPr lang="en-GB" sz="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of rules to establish how many jets each event has,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example,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Sterman–Weinberg jets : first jet algorithm (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PRL-1969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fraction of 2-jet events for a given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3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Cone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2"/>
              </a:rPr>
              <a:t>https://iopscience.iop.org/book/mono/978-1-6817-4073-7</a:t>
            </a:r>
            <a:endParaRPr lang="en-GB" sz="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Clustering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02621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45125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4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nCh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nCh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C87B2B5-2C0A-7787-4C10-DF0B920C4079}"/>
              </a:ext>
            </a:extLst>
          </p:cNvPr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B8126E-FE7C-0746-7FAA-0855C1C34F9D}"/>
              </a:ext>
            </a:extLst>
          </p:cNvPr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Setting physics switches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CE72-D072-B008-CB08-0F5A125EC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6B305D-BF4E-B843-904F-77678EFABCF5}"/>
              </a:ext>
            </a:extLst>
          </p:cNvPr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F4759F3-268E-45F6-68DA-C7CCD81E1DFC}"/>
              </a:ext>
            </a:extLst>
          </p:cNvPr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5" name="Title 4">
            <a:extLst>
              <a:ext uri="{FF2B5EF4-FFF2-40B4-BE49-F238E27FC236}">
                <a16:creationId xmlns:a16="http://schemas.microsoft.com/office/drawing/2014/main" id="{22D15612-63FF-E81D-4E13-600BCED4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Pythia sim and histogram filling</a:t>
            </a:r>
            <a:endParaRPr lang="en-IN" sz="2800" b="1" dirty="0">
              <a:solidFill>
                <a:srgbClr val="203864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7F8B1-C767-899D-AB6E-FB9F98321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42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32FEA-89A6-4DF5-2FA1-4927B808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B5EE1B7-2EA9-05C2-574C-82DFDE7E2237}"/>
              </a:ext>
            </a:extLst>
          </p:cNvPr>
          <p:cNvSpPr/>
          <p:nvPr/>
        </p:nvSpPr>
        <p:spPr>
          <a:xfrm>
            <a:off x="5342612" y="2098565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DB631D3-BDE4-109C-EE04-943E7FD13B28}"/>
              </a:ext>
            </a:extLst>
          </p:cNvPr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5" name="Title 4">
            <a:extLst>
              <a:ext uri="{FF2B5EF4-FFF2-40B4-BE49-F238E27FC236}">
                <a16:creationId xmlns:a16="http://schemas.microsoft.com/office/drawing/2014/main" id="{1BEA7252-3D68-483C-2547-8BDB004CE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Jet clustering and plotting</a:t>
            </a:r>
            <a:endParaRPr lang="en-IN" sz="2800" b="1" dirty="0">
              <a:solidFill>
                <a:srgbClr val="203864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CC60E-9FED-FE5D-FC21-25D63D74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8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2951</TotalTime>
  <Words>2992</Words>
  <Application>Microsoft Office PowerPoint</Application>
  <PresentationFormat>Widescreen</PresentationFormat>
  <Paragraphs>390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 Unicode MS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Good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Detector parameters</vt:lpstr>
      <vt:lpstr>CMS co-ordinate system</vt:lpstr>
      <vt:lpstr>CMS particle definitions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main301.cc – Pythia sim and histogram filling</vt:lpstr>
      <vt:lpstr>main301.cc – Jet clustering and plotting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923</cp:revision>
  <dcterms:created xsi:type="dcterms:W3CDTF">2024-11-21T11:19:07Z</dcterms:created>
  <dcterms:modified xsi:type="dcterms:W3CDTF">2025-02-05T13:22:06Z</dcterms:modified>
</cp:coreProperties>
</file>